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368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A6CC-7167-4980-B13C-BB03102F7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DBD907-7F95-44C8-B5DD-E8126794F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18BBA-D0F8-490E-8E53-EB3D5025E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A9FA2-86E8-45DC-9BE0-679C95EB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7D4B0-52BE-486F-ADF7-5106B24FA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015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068A6-407A-4FCA-82E4-8B21E206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2E3B4-258A-4C58-997D-DE6EB5F41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DD653-48D8-43B3-94B3-835712882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C9348-AAE0-474A-BD67-9A3D0AA4A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31C09-CF70-4A4B-9CCE-6FA73C73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655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D1ED84-AEAA-44B7-A02C-5076B1EFE7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C8709-5E50-4F7C-A8B3-FABDA8415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25AE7-64D3-4FD0-A365-030049D2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6F566-DA39-4FFA-AD08-D43CB7861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72866-D307-42C0-8C41-3BEDF217A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726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3465F-CD60-4DD2-A760-4A386178C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19CB5-DE61-4F1E-A7F2-6991C7C0B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D2BDC-9EC5-4C14-A6C5-23FF5EEE6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00DB5-EE65-424C-8B21-406E55C0F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05896-A9A0-4722-93AD-64FDB461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92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1BC8-8F46-4123-A0F4-E4D60CDD8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00F0E-5F59-485F-BEA5-6C9A90282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5AE00-EE90-4C67-8BCC-51B44AEDB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F4190-BCCA-4006-8EAB-95F2DFD1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B80B8-9DFD-4522-8BC8-215BA106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582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78CC5-E57E-45C6-AD92-12BB3F7BF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B6A40-0CE7-475D-A1A6-5275F68C1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79E06-A203-4621-A72B-BF6B1EF9E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E87AA6-BBCD-40A6-95F8-86D3B5F5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FAE4BB-0EE4-49E8-9935-12AF21188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6968F-CEED-4130-B965-6EC196AA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564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91F24-127F-432B-BC72-2F7A64038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3AAB4-0E95-47B1-809B-F8F4955DB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A6159-4BE3-4962-91B2-9D786B117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5F9D0C-A882-44E0-A949-E0291C818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7BB745-C0DF-4EFE-9FFB-8D7704AE4D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617B02-7F32-4B1D-B232-889698F0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3E4C5E-7F0B-48B9-BD46-C7B0F4212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C6C44F-0E58-4E77-8697-0E7D0F850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770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2FE93-F259-424F-97B8-290294D2B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A7A42A-7E5D-4D16-808A-C4BAB26B0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181BE-6AF2-4BE9-B74B-7CDD63749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3B63C-53B9-4E4D-8DE4-104459A3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26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989105-D250-458C-B86B-BF97C057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A59855-A351-4D89-86B0-7BF0410D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D903D-9724-4E00-ADC5-82B1EB18B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48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B7EB-21D6-4A8F-B78F-908E7CF57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EA93E-E5D8-452F-B34D-9A65EFD4C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741F1-5D08-46A1-975F-6CF8E60D1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39280-0BA7-4237-AED3-B333B077E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B1175-A395-44D1-A49E-CCB52F71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1A8BD-1ABF-42EE-B73C-3CB144C9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10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501EC-C0CA-4F52-8AB4-94D1F11C7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4A605B-BFE3-4B9E-8166-FA9C3B0EC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6D794-0C2B-4B91-BEF1-6EA06BED9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026A5-DA4C-4C1E-924B-7AE3438DE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85D30-ADB2-4A55-BE80-DE84BC0F3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32CE5-BCA3-479D-9A3F-C8B291BE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322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B35727-5BA3-4684-9090-103D54BB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18E4B-1EAE-4DD7-8B10-DFDE6A620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7F0069-8AE9-4C4A-AD1B-2EA4CA569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FE24A-F15C-4450-AA19-91EA176A9D2C}" type="datetimeFigureOut">
              <a:rPr lang="en-IN" smtClean="0"/>
              <a:t>21-03-2019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3E5FE-04C8-4FB0-A2C1-6F2D4C2CA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5B988-BC88-41D3-B604-C3587EC4B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923D1-0A3F-4F00-9E89-A9F0FE4BE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35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8AA21-1280-44A7-A3C1-90CD453C7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IN"/>
              <a:t>Talks - How it should be?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6A6150-614B-46A2-BA10-46AA81388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IN"/>
              <a:t>Random guy</a:t>
            </a:r>
          </a:p>
        </p:txBody>
      </p:sp>
      <p:sp>
        <p:nvSpPr>
          <p:cNvPr id="22" name="Oval 16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5BCFA-DA10-4782-AA25-BB236539A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Don’t Copy Paste &amp; 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7EF75-E78C-4CA1-937D-567AC383A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 descr="Srilraks Vadivelu GIF - Srilraks Vadivelu Ivadivelu GIFs">
            <a:extLst>
              <a:ext uri="{FF2B5EF4-FFF2-40B4-BE49-F238E27FC236}">
                <a16:creationId xmlns:a16="http://schemas.microsoft.com/office/drawing/2014/main" id="{445DBBCE-B153-43D3-B185-5EB7F4AAC14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7" y="2247899"/>
            <a:ext cx="6970918" cy="392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705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24F62-E1E9-4018-8298-A50237C13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7E936-5105-46D9-B863-C8E6340D4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 descr="Vadivelu Runing GIF - Vadivelu Runing Tamil GIFs">
            <a:extLst>
              <a:ext uri="{FF2B5EF4-FFF2-40B4-BE49-F238E27FC236}">
                <a16:creationId xmlns:a16="http://schemas.microsoft.com/office/drawing/2014/main" id="{38F963B6-72B2-4E42-B0B0-77FD99D6DAF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5" y="1827328"/>
            <a:ext cx="5695950" cy="4349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283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A8788-2D2B-4409-AE17-FE88C0A4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Accept your mistakes, take constructive feedbacks</a:t>
            </a:r>
          </a:p>
        </p:txBody>
      </p:sp>
      <p:pic>
        <p:nvPicPr>
          <p:cNvPr id="3074" name="Picture 2" descr="Mad Thanga GIF - Mad Thanga Vadivelu GIFs">
            <a:extLst>
              <a:ext uri="{FF2B5EF4-FFF2-40B4-BE49-F238E27FC236}">
                <a16:creationId xmlns:a16="http://schemas.microsoft.com/office/drawing/2014/main" id="{865789C0-7FE4-4A2B-99AA-89D6B4C98D3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9206" y="2057400"/>
            <a:ext cx="6184832" cy="404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849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A3C4F-FAAD-4EB7-843D-B30393C3F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Only text is boring; have some demos</a:t>
            </a:r>
          </a:p>
        </p:txBody>
      </p:sp>
      <p:pic>
        <p:nvPicPr>
          <p:cNvPr id="4098" name="Picture 2" descr="Vadivel Pocket GIF - Vadivel Pocket Broke GIFs">
            <a:extLst>
              <a:ext uri="{FF2B5EF4-FFF2-40B4-BE49-F238E27FC236}">
                <a16:creationId xmlns:a16="http://schemas.microsoft.com/office/drawing/2014/main" id="{7E9B02C0-2B54-4AC5-A4FD-E38B6063BB20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661" y="2190750"/>
            <a:ext cx="8991599" cy="3652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38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6FE1A-2687-487C-8E54-4C8261F5B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opportunity wisely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0CE55-A4F2-49C9-8195-A6ECD1DB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 descr="Explain Sathyaraj GIF - Explain Sathyaraj Vadivelu GIFs">
            <a:extLst>
              <a:ext uri="{FF2B5EF4-FFF2-40B4-BE49-F238E27FC236}">
                <a16:creationId xmlns:a16="http://schemas.microsoft.com/office/drawing/2014/main" id="{170C0274-ECB6-4854-AC5F-26080D7C0F7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7" y="1825625"/>
            <a:ext cx="763392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362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10B9-1831-4409-A950-B59013355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Keep the audience engaged</a:t>
            </a:r>
          </a:p>
        </p:txBody>
      </p:sp>
      <p:pic>
        <p:nvPicPr>
          <p:cNvPr id="7170" name="Picture 2" descr="Mixture Goundamani GIF - Mixture Goundamani Pannerselvam GIFs">
            <a:extLst>
              <a:ext uri="{FF2B5EF4-FFF2-40B4-BE49-F238E27FC236}">
                <a16:creationId xmlns:a16="http://schemas.microsoft.com/office/drawing/2014/main" id="{6204E3AB-8AB0-4C16-9139-80C40C0BF6E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817" y="1866899"/>
            <a:ext cx="7256808" cy="495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573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F6822-A232-4F5A-95CB-B9EE574D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Have Q&amp;A if possible</a:t>
            </a:r>
          </a:p>
        </p:txBody>
      </p:sp>
      <p:pic>
        <p:nvPicPr>
          <p:cNvPr id="2050" name="Picture 2" descr="Vadivelu Hugs GIF - Vadivelu Hugs Comfort GIFs">
            <a:extLst>
              <a:ext uri="{FF2B5EF4-FFF2-40B4-BE49-F238E27FC236}">
                <a16:creationId xmlns:a16="http://schemas.microsoft.com/office/drawing/2014/main" id="{EBE32F8D-CBAA-460C-BA48-0DA0FEF735D2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424" y="2092084"/>
            <a:ext cx="7188629" cy="4043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81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5F2C-74A7-42F2-9292-2FDF6707B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pic>
        <p:nvPicPr>
          <p:cNvPr id="6146" name="Picture 2" descr="Vadivelu Po Po GIF - Vadivelu PoPo Panchayathu GIFs">
            <a:extLst>
              <a:ext uri="{FF2B5EF4-FFF2-40B4-BE49-F238E27FC236}">
                <a16:creationId xmlns:a16="http://schemas.microsoft.com/office/drawing/2014/main" id="{11825F5B-CD7A-4A87-AA71-77E79F2B97F8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589" y="1690688"/>
            <a:ext cx="6600410" cy="504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155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126</TotalTime>
  <Words>46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Talks - How it should be?</vt:lpstr>
      <vt:lpstr>Don’t Copy Paste &amp; Read</vt:lpstr>
      <vt:lpstr>Time management</vt:lpstr>
      <vt:lpstr>Accept your mistakes, take constructive feedbacks</vt:lpstr>
      <vt:lpstr>Only text is boring; have some demos</vt:lpstr>
      <vt:lpstr>Use opportunity wisely</vt:lpstr>
      <vt:lpstr>Keep the audience engaged</vt:lpstr>
      <vt:lpstr>Have Q&amp;A if possible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Talks - How it should be?</dc:title>
  <dc:creator>Pandiyan Murugan</dc:creator>
  <cp:lastModifiedBy>Pandiyan Murugan</cp:lastModifiedBy>
  <cp:revision>3</cp:revision>
  <dcterms:created xsi:type="dcterms:W3CDTF">2019-03-21T06:35:15Z</dcterms:created>
  <dcterms:modified xsi:type="dcterms:W3CDTF">2019-03-21T08:41:27Z</dcterms:modified>
</cp:coreProperties>
</file>